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72" r:id="rId4"/>
    <p:sldId id="273" r:id="rId5"/>
    <p:sldId id="274" r:id="rId6"/>
    <p:sldId id="276" r:id="rId7"/>
    <p:sldId id="275" r:id="rId8"/>
    <p:sldId id="26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900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727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9307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01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5752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490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571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805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537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17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26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236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57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607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691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12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2EBA6-3497-4A7C-A174-0BC3361494E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F08C74C-010C-4AA4-B5F2-E7858A6268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80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254" y="352922"/>
            <a:ext cx="109450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Arial Black" panose="020B0A04020102020204" pitchFamily="34" charset="0"/>
              </a:rPr>
              <a:t>Организация питания в школе</a:t>
            </a:r>
          </a:p>
        </p:txBody>
      </p:sp>
    </p:spTree>
    <p:extLst>
      <p:ext uri="{BB962C8B-B14F-4D97-AF65-F5344CB8AC3E}">
        <p14:creationId xmlns:p14="http://schemas.microsoft.com/office/powerpoint/2010/main" val="1289143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Технологическое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оборудование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80" y="1413163"/>
            <a:ext cx="6716888" cy="37782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587" y="3034146"/>
            <a:ext cx="6231467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86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Технологическое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оборудование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88" y="1371600"/>
            <a:ext cx="6716888" cy="37782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64" y="3116407"/>
            <a:ext cx="6331526" cy="356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6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Технологическое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оборудование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9" r="3787"/>
          <a:stretch/>
        </p:blipFill>
        <p:spPr>
          <a:xfrm>
            <a:off x="540326" y="1399308"/>
            <a:ext cx="4394198" cy="2752949"/>
          </a:xfrm>
          <a:ln>
            <a:solidFill>
              <a:schemeClr val="bg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5" r="8687"/>
          <a:stretch/>
        </p:blipFill>
        <p:spPr>
          <a:xfrm rot="5400000">
            <a:off x="7585685" y="2274584"/>
            <a:ext cx="5193676" cy="3443128"/>
          </a:xfrm>
          <a:prstGeom prst="rect">
            <a:avLst/>
          </a:prstGeom>
        </p:spPr>
      </p:pic>
      <p:pic>
        <p:nvPicPr>
          <p:cNvPr id="8" name="Объект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3389" y="2539919"/>
            <a:ext cx="5214217" cy="2932996"/>
          </a:xfrm>
          <a:prstGeom prst="rect">
            <a:avLst/>
          </a:prstGeom>
        </p:spPr>
      </p:pic>
      <p:pic>
        <p:nvPicPr>
          <p:cNvPr id="10" name="Picture 2" descr="C:\Users\Верочка\Desktop\23-01-2019_09-02-33\20190123_0856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26" y="4141789"/>
            <a:ext cx="4394198" cy="2471736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517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Технологическое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оборудование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33606" y="2521103"/>
            <a:ext cx="5001523" cy="2813356"/>
          </a:xfr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37661" y="2521104"/>
            <a:ext cx="5001523" cy="2813356"/>
          </a:xfrm>
          <a:prstGeom prst="rect">
            <a:avLst/>
          </a:prstGeom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9519" y="2521104"/>
            <a:ext cx="5001523" cy="2813356"/>
          </a:xfrm>
          <a:prstGeom prst="rect">
            <a:avLst/>
          </a:prstGeom>
        </p:spPr>
      </p:pic>
      <p:pic>
        <p:nvPicPr>
          <p:cNvPr id="9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81379" y="2521104"/>
            <a:ext cx="5001523" cy="281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31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846" y="3394364"/>
            <a:ext cx="4319045" cy="32392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678" y="144132"/>
            <a:ext cx="4947120" cy="3710340"/>
          </a:xfrm>
          <a:prstGeom prst="rect">
            <a:avLst/>
          </a:prstGeom>
        </p:spPr>
      </p:pic>
      <p:pic>
        <p:nvPicPr>
          <p:cNvPr id="1026" name="Picture 2" descr="IMGP043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846" y="144132"/>
            <a:ext cx="4314679" cy="31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7" name="Picture 3" descr="IMGP04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019" y="3974915"/>
            <a:ext cx="2234063" cy="265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GP043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44" y="3974915"/>
            <a:ext cx="3534211" cy="2657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IMGP044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64442"/>
            <a:ext cx="2400300" cy="1800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GP044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16" y="2324122"/>
            <a:ext cx="2039938" cy="1530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031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Верочка\Desktop\Новая папка (2)\20180203_0857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727" y="2430938"/>
            <a:ext cx="7371773" cy="4145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3" y="387926"/>
            <a:ext cx="5805568" cy="3265632"/>
          </a:xfrm>
          <a:prstGeom prst="rect">
            <a:avLst/>
          </a:prstGeom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6594764" y="692727"/>
            <a:ext cx="5279736" cy="1413163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Обеденный зал в столовой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290946" y="3923722"/>
            <a:ext cx="4211781" cy="265314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Рассчитан на 200 </a:t>
            </a:r>
          </a:p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посадочных мест </a:t>
            </a:r>
          </a:p>
          <a:p>
            <a:pPr algn="ctr"/>
            <a:endParaRPr lang="ru-RU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46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Размеры: 145 </a:t>
            </a:r>
            <a:r>
              <a:rPr lang="ru-RU" sz="4600" b="1" dirty="0">
                <a:latin typeface="Arial Black" panose="020B0A04020102020204" pitchFamily="34" charset="0"/>
                <a:cs typeface="Aharoni" panose="02010803020104030203" pitchFamily="2" charset="-79"/>
              </a:rPr>
              <a:t>м</a:t>
            </a:r>
            <a:r>
              <a:rPr lang="ru-RU" sz="4600" b="1" baseline="30000" dirty="0">
                <a:latin typeface="Arial Black" panose="020B0A04020102020204" pitchFamily="34" charset="0"/>
                <a:cs typeface="Aharoni" panose="02010803020104030203" pitchFamily="2" charset="-79"/>
              </a:rPr>
              <a:t>2</a:t>
            </a:r>
            <a:endParaRPr lang="ru-RU" sz="4600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89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1" y="207817"/>
            <a:ext cx="8423562" cy="6317671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0" y="1351377"/>
            <a:ext cx="3920836" cy="20643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Нас кормят талантливые повара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5971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200</TotalTime>
  <Words>30</Words>
  <Application>Microsoft Office PowerPoint</Application>
  <PresentationFormat>Широкоэкранный</PresentationFormat>
  <Paragraphs>13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Aharoni</vt:lpstr>
      <vt:lpstr>Arial</vt:lpstr>
      <vt:lpstr>Arial Black</vt:lpstr>
      <vt:lpstr>Century Gothic</vt:lpstr>
      <vt:lpstr>Wingdings 3</vt:lpstr>
      <vt:lpstr>Легкий дым</vt:lpstr>
      <vt:lpstr>Презентация PowerPoint</vt:lpstr>
      <vt:lpstr>Технологическое оборудование</vt:lpstr>
      <vt:lpstr>Технологическое оборудование</vt:lpstr>
      <vt:lpstr>Технологическое оборудование</vt:lpstr>
      <vt:lpstr>Технологическое оборудование</vt:lpstr>
      <vt:lpstr>Презентация PowerPoint</vt:lpstr>
      <vt:lpstr>Обеденный зал в столовой</vt:lpstr>
      <vt:lpstr>Нас кормят талантливые повара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Филипова ЮН</dc:creator>
  <cp:lastModifiedBy>Филипова ЮН</cp:lastModifiedBy>
  <cp:revision>39</cp:revision>
  <dcterms:created xsi:type="dcterms:W3CDTF">2020-03-18T11:42:51Z</dcterms:created>
  <dcterms:modified xsi:type="dcterms:W3CDTF">2021-10-20T10:51:35Z</dcterms:modified>
</cp:coreProperties>
</file>